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65" r:id="rId5"/>
    <p:sldId id="258" r:id="rId6"/>
    <p:sldId id="259" r:id="rId7"/>
    <p:sldId id="264" r:id="rId8"/>
    <p:sldId id="262" r:id="rId9"/>
    <p:sldId id="263" r:id="rId10"/>
    <p:sldId id="268" r:id="rId11"/>
    <p:sldId id="266" r:id="rId12"/>
    <p:sldId id="269" r:id="rId13"/>
    <p:sldId id="272" r:id="rId14"/>
    <p:sldId id="260" r:id="rId15"/>
    <p:sldId id="267" r:id="rId16"/>
    <p:sldId id="270" r:id="rId17"/>
    <p:sldId id="273" r:id="rId18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82"/>
  </p:normalViewPr>
  <p:slideViewPr>
    <p:cSldViewPr snapToGrid="0">
      <p:cViewPr>
        <p:scale>
          <a:sx n="110" d="100"/>
          <a:sy n="110" d="100"/>
        </p:scale>
        <p:origin x="14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A777-1FDE-BA93-7D28-3A02527AD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A5176-D994-B4D9-0F93-01209A3C8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D672A-526A-35A8-D186-036FFE4CC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0D828-CE77-94D6-6C6D-671D531D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2640C-23D8-E855-2BB0-E83169695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63921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641E-DDF7-6421-18F4-649B4D85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6C15F-7D0B-1568-289B-F6968C43D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4C4F0-4817-96C4-B6DD-2FD9AC0D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36205-0170-38D1-254D-26B50414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FC0DF-D051-101A-78D2-B83ECC1D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8942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593388-8721-85F9-750D-8FF40ED21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1F7A6-B24C-7B89-FA65-DC32C0E79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07BD-5B0C-4F78-A6B4-865388CC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BB9D7-D0F1-B1D3-7C0B-F3B76709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764EF-9B89-E2BF-C0C8-4B2450E4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3624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C3EF-EB72-B66B-BD3D-F7812A92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66DB-EE70-19E3-CA29-2E643D3F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9313E-40A2-A5D2-8C92-6A5E236C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F1623-87DF-99B1-AE7D-1FE4986E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A0B3-D8DB-A119-D0DE-78E12F36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19789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D9EC-306F-599F-BBAF-A79907DF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0AF2-51EA-C401-F666-35428DAC0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DA53F-9C21-ED26-1143-BF7AEEBA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A6CF5-D39C-29FF-515D-08C0ABD7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4036-1B7F-9DFB-5DDA-14DC0A93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7696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18DB-2815-600D-EC52-21E1B9EB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138F5-DC66-1218-BFD6-28B4357D5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7540A-80B8-2702-2385-24DF44741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36399-38D3-D62D-8046-75DBF70E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02097-FD74-435F-46EB-B28224FC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9054-D597-5849-2919-F953ECB9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88712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4768-F256-5C67-DC7F-DAF0B73B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FD33-F114-7A03-A334-DFEFA5D5E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E04EA-B6D4-7C37-D011-534E50C68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7DD3B-51F9-0119-1119-3AAA77C31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84ADC-0B19-5CC4-84FB-403E57633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4A0F1-AA94-34E7-BED9-EAC5D8B2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14855-87D0-6FEB-DB63-DB609271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8F2ADE-3702-BD75-8FD2-3F96DAAF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97101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1AD0-AE9E-E1FD-2892-E5465E6F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42969-3DB2-9F94-32F3-3FD57C8A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0E777-4C16-8F01-9301-AACC83A5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95C65-0944-D2B7-43B4-6C613C51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66308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17B4D-5C72-8C02-7F26-DDAD5D3B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31E9B-F76B-F714-84BA-AF7D08EB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21FD9-8892-B277-1687-30C2D7F8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8287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1D26-01C2-8A0F-CF3D-B0F50D5A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E194-7864-0D8D-024E-437AC73E1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DEF72-B42F-0AA0-4C9C-CBEB50F9D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7F85E-980C-FF0C-82B5-798A2688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817CB-E8BA-B583-8F42-194BBE13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6572A-4A49-39C7-F382-CCBAD271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9406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9662-F185-9B24-C48B-A0F044C9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CE5357-712A-ED86-2387-B32CECC91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DD5B2-1624-CB4A-7440-91DA35243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7391-11FB-FA51-AD6B-CA34F2D8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35BA9-B976-5681-A478-52AF6FC4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75B52-10D5-FC28-264B-A3816E15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111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C4A99-CC1D-2994-0C21-362815EA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AEAD7-B253-6D46-6F7F-E5F0EE001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F10CF-BDDF-9284-FFEF-C1A615AB0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6F6F50-9D8F-4744-A326-36D8F2677536}" type="datetimeFigureOut">
              <a:rPr lang="en-RO" smtClean="0"/>
              <a:t>11.11.2025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E639A-FD11-86AC-D71A-496C42DE3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080C1-2794-47A4-A4A4-435B2E1BC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5FB01C-890B-6942-B1B1-F0488E8EDC27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59764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anBastiurea/life-of-bees" TargetMode="External"/><Relationship Id="rId2" Type="http://schemas.openxmlformats.org/officeDocument/2006/relationships/hyperlink" Target="https://www.linkedin.com/in/marian-bastiure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A7BC-3873-0C0A-5E00-785542424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400" y="2235200"/>
            <a:ext cx="9144000" cy="2387600"/>
          </a:xfrm>
        </p:spPr>
        <p:txBody>
          <a:bodyPr/>
          <a:lstStyle/>
          <a:p>
            <a:r>
              <a:rPr lang="en-US" dirty="0"/>
              <a:t>From Facebook to Real Hives: The Real Life of Bees.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384603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tracting honey.mp4">
            <a:hlinkClick r:id="" action="ppaction://media"/>
            <a:extLst>
              <a:ext uri="{FF2B5EF4-FFF2-40B4-BE49-F238E27FC236}">
                <a16:creationId xmlns:a16="http://schemas.microsoft.com/office/drawing/2014/main" id="{491674B9-99A0-01AB-5443-6DA26E441D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17564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ding queen.mp4">
            <a:hlinkClick r:id="" action="ppaction://media"/>
            <a:extLst>
              <a:ext uri="{FF2B5EF4-FFF2-40B4-BE49-F238E27FC236}">
                <a16:creationId xmlns:a16="http://schemas.microsoft.com/office/drawing/2014/main" id="{DA9CB488-082B-65FA-9057-924A8D439E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7" y="0"/>
            <a:ext cx="12192274" cy="6857999"/>
          </a:xfrm>
        </p:spPr>
      </p:pic>
    </p:spTree>
    <p:extLst>
      <p:ext uri="{BB962C8B-B14F-4D97-AF65-F5344CB8AC3E}">
        <p14:creationId xmlns:p14="http://schemas.microsoft.com/office/powerpoint/2010/main" val="181002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bees surrounded by honey&#10;&#10;AI-generated content may be incorrect.">
            <a:extLst>
              <a:ext uri="{FF2B5EF4-FFF2-40B4-BE49-F238E27FC236}">
                <a16:creationId xmlns:a16="http://schemas.microsoft.com/office/drawing/2014/main" id="{6DF285CA-429C-9788-2B60-91917E5DB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289" y="0"/>
            <a:ext cx="10321763" cy="6876025"/>
          </a:xfrm>
        </p:spPr>
      </p:pic>
    </p:spTree>
    <p:extLst>
      <p:ext uri="{BB962C8B-B14F-4D97-AF65-F5344CB8AC3E}">
        <p14:creationId xmlns:p14="http://schemas.microsoft.com/office/powerpoint/2010/main" val="200532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/Beekeeping - a bee with a purple spot on its head">
            <a:extLst>
              <a:ext uri="{FF2B5EF4-FFF2-40B4-BE49-F238E27FC236}">
                <a16:creationId xmlns:a16="http://schemas.microsoft.com/office/drawing/2014/main" id="{2B9E44E5-6BF7-7F25-3639-F44E6C95AA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2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377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773EF-1524-64BA-A4B9-953E577D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5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t Temperature.mp4">
            <a:hlinkClick r:id="" action="ppaction://media"/>
            <a:extLst>
              <a:ext uri="{FF2B5EF4-FFF2-40B4-BE49-F238E27FC236}">
                <a16:creationId xmlns:a16="http://schemas.microsoft.com/office/drawing/2014/main" id="{E68A6F9B-B25E-B80D-0EDE-2B92E3AC50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28905" cy="6878603"/>
          </a:xfrm>
        </p:spPr>
      </p:pic>
    </p:spTree>
    <p:extLst>
      <p:ext uri="{BB962C8B-B14F-4D97-AF65-F5344CB8AC3E}">
        <p14:creationId xmlns:p14="http://schemas.microsoft.com/office/powerpoint/2010/main" val="72733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Varroa Parasite photo and picture">
            <a:extLst>
              <a:ext uri="{FF2B5EF4-FFF2-40B4-BE49-F238E27FC236}">
                <a16:creationId xmlns:a16="http://schemas.microsoft.com/office/drawing/2014/main" id="{08A5E4CB-58BC-93F5-8D99-600FBBB239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8" y="0"/>
            <a:ext cx="103792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5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D746-1AA1-D61D-DD8C-A880CDB77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  <a:solidFill>
            <a:srgbClr val="FFC00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3600" dirty="0" err="1"/>
              <a:t>LifeofBees.co.uk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</a:t>
            </a:r>
            <a:r>
              <a:rPr lang="en-RO" dirty="0"/>
              <a:t>f you have a question about bees don’t hesitate to contact me at:</a:t>
            </a:r>
          </a:p>
          <a:p>
            <a:r>
              <a:rPr lang="en-US" dirty="0">
                <a:hlinkClick r:id="rId2"/>
              </a:rPr>
              <a:t>https://www.linkedin.com/in/marian-bastiurea/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if you are curios to check my Java knowledge:</a:t>
            </a:r>
          </a:p>
          <a:p>
            <a:r>
              <a:rPr lang="en-US" dirty="0">
                <a:hlinkClick r:id="rId3"/>
              </a:rPr>
              <a:t>https://github.com/MarianBastiurea/life-of-bees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52877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1B96C4-9156-2C3F-E5C2-6FEBD8070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8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ee Bees Breeding photo and picture">
            <a:extLst>
              <a:ext uri="{FF2B5EF4-FFF2-40B4-BE49-F238E27FC236}">
                <a16:creationId xmlns:a16="http://schemas.microsoft.com/office/drawing/2014/main" id="{7AC27102-24A1-7BC7-49A3-C018CC3B38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99" y="0"/>
            <a:ext cx="103030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4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ggs Frame.mp4">
            <a:hlinkClick r:id="" action="ppaction://media"/>
            <a:extLst>
              <a:ext uri="{FF2B5EF4-FFF2-40B4-BE49-F238E27FC236}">
                <a16:creationId xmlns:a16="http://schemas.microsoft.com/office/drawing/2014/main" id="{C0B8B1B2-687E-B2C5-BB0F-49FEF94C93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8"/>
            <a:ext cx="12192138" cy="6857922"/>
          </a:xfrm>
        </p:spPr>
      </p:pic>
    </p:spTree>
    <p:extLst>
      <p:ext uri="{BB962C8B-B14F-4D97-AF65-F5344CB8AC3E}">
        <p14:creationId xmlns:p14="http://schemas.microsoft.com/office/powerpoint/2010/main" val="53805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886B35-EFC7-7BCB-1E44-5FA668E19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ADCA3-A790-E376-8DC3-B3ED53F5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4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C63BAA-FF72-488E-28AB-8A201CEB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0"/>
            <a:ext cx="6959600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1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BBE9C-2FEF-80A5-CAD4-D4D4633F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0"/>
            <a:ext cx="518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21F36-52F3-E5C1-8807-A99F878C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76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64</Words>
  <Application>Microsoft Macintosh PowerPoint</Application>
  <PresentationFormat>Widescreen</PresentationFormat>
  <Paragraphs>9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From Facebook to Real Hives: The Real Life of Bees.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 Bastiurea</dc:creator>
  <cp:lastModifiedBy>Marian Bastiurea</cp:lastModifiedBy>
  <cp:revision>1</cp:revision>
  <dcterms:created xsi:type="dcterms:W3CDTF">2025-11-10T22:03:25Z</dcterms:created>
  <dcterms:modified xsi:type="dcterms:W3CDTF">2025-11-13T19:58:46Z</dcterms:modified>
</cp:coreProperties>
</file>